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Algerian" panose="04020705040A02060702" pitchFamily="82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58" autoAdjust="0"/>
  </p:normalViewPr>
  <p:slideViewPr>
    <p:cSldViewPr snapToGrid="0">
      <p:cViewPr varScale="1">
        <p:scale>
          <a:sx n="103" d="100"/>
          <a:sy n="103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hy-AM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Ի տարբերություն </a:t>
            </a: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flexbox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hy-AM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ի, տեգերը անմիջապես չեն փոփոխվի: </a:t>
            </a: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hy-AM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ը տալիս է մեկ սյունակի ցանց, այնպես որ ձեր տարրերը կշարունակեն ցուցադրվել մեկը մյուսի տակ, ինչպես դա անում են սովորական հոսքի ժամանակ:</a:t>
            </a:r>
            <a:endParaRPr lang="hy-AM" b="0" dirty="0">
              <a:effectLst/>
            </a:endParaRPr>
          </a:p>
          <a:p>
            <a:pPr rtl="0"/>
            <a:r>
              <a:rPr lang="hy-AM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Որպեսզի ցանցային տեսք ունենաք, մենք պետք է ավելացնել նոր սյունակներ:</a:t>
            </a:r>
            <a:endParaRPr lang="hy-AM" b="0" dirty="0">
              <a:effectLst/>
            </a:endParaRPr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hy-AM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Բացի պիկսելները, տոկոսները և այլ չափման միավորները, կարող ենք օգտագործել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</a:t>
            </a: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fraction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rtl="0"/>
            <a:r>
              <a:rPr lang="hy-AM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Սյունակների միջև տարածություն սահմանելու համար կարող ենք կիրառել </a:t>
            </a: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gap </a:t>
            </a:r>
            <a:r>
              <a:rPr lang="hy-AM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հատկությունը, ընդ որում երեք եղանակով՝</a:t>
            </a:r>
            <a:endParaRPr lang="hy-AM" b="0" dirty="0">
              <a:effectLst/>
            </a:endParaRPr>
          </a:p>
          <a:p>
            <a:pPr rtl="0"/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Column-gap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hy-AM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սյունակների միջև հեռավորություն</a:t>
            </a:r>
            <a:endParaRPr lang="hy-AM" b="0" dirty="0">
              <a:effectLst/>
            </a:endParaRPr>
          </a:p>
          <a:p>
            <a:pPr rtl="0"/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Row-gap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hy-AM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տողերի միջև հեռավորություն</a:t>
            </a:r>
            <a:endParaRPr lang="hy-AM" b="0" dirty="0">
              <a:effectLst/>
            </a:endParaRPr>
          </a:p>
          <a:p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Gap(grid-gap </a:t>
            </a:r>
            <a:r>
              <a:rPr lang="hy-AM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հինը․)</a:t>
            </a:r>
            <a:r>
              <a:rPr lang="hy-AM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- սյուների և տողերի միջև հեռավորություն</a:t>
            </a:r>
            <a:endParaRPr lang="en-US" b="0" dirty="0">
              <a:effectLst/>
            </a:endParaRPr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814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265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0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710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я фотография с подписью">
  <p:cSld name="Панорамная фотография с подписью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>
            <a:spLocks noGrp="1"/>
          </p:cNvSpPr>
          <p:nvPr>
            <p:ph type="pic" idx="2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пись">
  <p:cSld name="Заголовок и подпись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с подписью">
  <p:cSld name="Цитата с подписью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карточки имени">
  <p:cSld name="Цитата карточки имени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стина или ложь">
  <p:cSld name="Истина или ложь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2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1" i="0" u="none" strike="noStrike" cap="non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ctrTitle"/>
          </p:nvPr>
        </p:nvSpPr>
        <p:spPr>
          <a:xfrm>
            <a:off x="561473" y="609601"/>
            <a:ext cx="11197389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13800"/>
              <a:buFont typeface="Algerian"/>
              <a:buNone/>
            </a:pPr>
            <a:r>
              <a:rPr lang="en-US" sz="13800" b="1" dirty="0">
                <a:solidFill>
                  <a:srgbClr val="D49F1F"/>
                </a:solidFill>
                <a:latin typeface="Algerian"/>
                <a:ea typeface="Algerian"/>
                <a:cs typeface="Algerian"/>
                <a:sym typeface="Algerian"/>
              </a:rPr>
              <a:t>HTML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"/>
          </p:nvPr>
        </p:nvSpPr>
        <p:spPr>
          <a:xfrm>
            <a:off x="1757889" y="4828674"/>
            <a:ext cx="8676222" cy="141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endParaRPr dirty="0"/>
          </a:p>
          <a:p>
            <a:pPr marL="0" lvl="0" indent="0" algn="ctr" rtl="0"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lang="en-US" dirty="0" err="1"/>
              <a:t>Դաս</a:t>
            </a:r>
            <a:r>
              <a:rPr lang="en-US" dirty="0"/>
              <a:t>։ 09 CSS Grid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 err="1">
                <a:solidFill>
                  <a:srgbClr val="D49F1F"/>
                </a:solidFill>
              </a:rPr>
              <a:t>Gridbox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251738" y="905522"/>
            <a:ext cx="11688523" cy="5749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>
                <a:solidFill>
                  <a:srgbClr val="D49F1F"/>
                </a:solidFill>
              </a:rPr>
              <a:t>Fractions, positioning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251738" y="905522"/>
            <a:ext cx="11688523" cy="5749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1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en-US" b="1" dirty="0">
                <a:solidFill>
                  <a:srgbClr val="D49F1F"/>
                </a:solidFill>
              </a:rPr>
              <a:t>grid, minmax()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251739" y="905522"/>
            <a:ext cx="11688521" cy="57494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66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hy-AM" b="1" dirty="0">
                <a:solidFill>
                  <a:srgbClr val="D49F1F"/>
                </a:solidFill>
              </a:rPr>
              <a:t>Ցանցի վրա տեգեր տեղադրելը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251739" y="905522"/>
            <a:ext cx="11688521" cy="5749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090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251734" y="296779"/>
            <a:ext cx="11688532" cy="6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49F1F"/>
              </a:buClr>
              <a:buSzPts val="3200"/>
              <a:buFont typeface="Century Gothic"/>
              <a:buNone/>
            </a:pPr>
            <a:r>
              <a:rPr lang="hy-AM" b="1">
                <a:solidFill>
                  <a:srgbClr val="D49F1F"/>
                </a:solidFill>
              </a:rPr>
              <a:t>Տեգերի տեղադրման նմուշ</a:t>
            </a:r>
            <a:endParaRPr b="1" dirty="0">
              <a:solidFill>
                <a:srgbClr val="D49F1F"/>
              </a:solidFill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>
          <a:blip r:embed="rId3"/>
          <a:srcRect/>
          <a:stretch/>
        </p:blipFill>
        <p:spPr>
          <a:xfrm>
            <a:off x="251740" y="905522"/>
            <a:ext cx="11688519" cy="5749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629111"/>
      </p:ext>
    </p:extLst>
  </p:cSld>
  <p:clrMapOvr>
    <a:masterClrMapping/>
  </p:clrMapOvr>
</p:sld>
</file>

<file path=ppt/theme/theme1.xml><?xml version="1.0" encoding="utf-8"?>
<a:theme xmlns:a="http://schemas.openxmlformats.org/drawingml/2006/main" name="Сетка">
  <a:themeElements>
    <a:clrScheme name="Сетка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122</Words>
  <Application>Microsoft Office PowerPoint</Application>
  <PresentationFormat>Широкоэкранный</PresentationFormat>
  <Paragraphs>16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Century Gothic</vt:lpstr>
      <vt:lpstr>Algerian</vt:lpstr>
      <vt:lpstr>Calibri</vt:lpstr>
      <vt:lpstr>Arial</vt:lpstr>
      <vt:lpstr>Сетка</vt:lpstr>
      <vt:lpstr>HTML</vt:lpstr>
      <vt:lpstr>Gridbox</vt:lpstr>
      <vt:lpstr>Fractions, positioning</vt:lpstr>
      <vt:lpstr>grid, minmax()</vt:lpstr>
      <vt:lpstr>Ցանցի վրա տեգեր տեղադրելը</vt:lpstr>
      <vt:lpstr>Տեգերի տեղադրման նմուշ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cp:lastModifiedBy>aram arakelyan</cp:lastModifiedBy>
  <cp:revision>26</cp:revision>
  <dcterms:modified xsi:type="dcterms:W3CDTF">2024-12-18T09:43:27Z</dcterms:modified>
</cp:coreProperties>
</file>